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68" r:id="rId4"/>
    <p:sldId id="264" r:id="rId5"/>
    <p:sldId id="260" r:id="rId6"/>
    <p:sldId id="267" r:id="rId7"/>
    <p:sldId id="266" r:id="rId8"/>
    <p:sldId id="265" r:id="rId9"/>
    <p:sldId id="262" r:id="rId10"/>
    <p:sldId id="261" r:id="rId11"/>
    <p:sldId id="259" r:id="rId12"/>
    <p:sldId id="257" r:id="rId13"/>
    <p:sldId id="258" r:id="rId14"/>
    <p:sldId id="263" r:id="rId1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DC16-2BAF-48AF-9829-06BDE5C961A7}" type="datetimeFigureOut">
              <a:rPr lang="el-GR" smtClean="0"/>
              <a:t>2/11/2018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4C8B-04F4-4C32-AEF1-D734E5B568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24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DC16-2BAF-48AF-9829-06BDE5C961A7}" type="datetimeFigureOut">
              <a:rPr lang="el-GR" smtClean="0"/>
              <a:t>2/11/2018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4C8B-04F4-4C32-AEF1-D734E5B568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282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DC16-2BAF-48AF-9829-06BDE5C961A7}" type="datetimeFigureOut">
              <a:rPr lang="el-GR" smtClean="0"/>
              <a:t>2/11/2018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4C8B-04F4-4C32-AEF1-D734E5B568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3426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DC16-2BAF-48AF-9829-06BDE5C961A7}" type="datetimeFigureOut">
              <a:rPr lang="el-GR" smtClean="0"/>
              <a:t>2/11/2018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4C8B-04F4-4C32-AEF1-D734E5B568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1822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DC16-2BAF-48AF-9829-06BDE5C961A7}" type="datetimeFigureOut">
              <a:rPr lang="el-GR" smtClean="0"/>
              <a:t>2/11/2018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4C8B-04F4-4C32-AEF1-D734E5B568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6833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DC16-2BAF-48AF-9829-06BDE5C961A7}" type="datetimeFigureOut">
              <a:rPr lang="el-GR" smtClean="0"/>
              <a:t>2/11/2018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4C8B-04F4-4C32-AEF1-D734E5B568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4096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DC16-2BAF-48AF-9829-06BDE5C961A7}" type="datetimeFigureOut">
              <a:rPr lang="el-GR" smtClean="0"/>
              <a:t>2/11/2018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4C8B-04F4-4C32-AEF1-D734E5B568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2576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DC16-2BAF-48AF-9829-06BDE5C961A7}" type="datetimeFigureOut">
              <a:rPr lang="el-GR" smtClean="0"/>
              <a:t>2/11/2018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4C8B-04F4-4C32-AEF1-D734E5B568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9192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DC16-2BAF-48AF-9829-06BDE5C961A7}" type="datetimeFigureOut">
              <a:rPr lang="el-GR" smtClean="0"/>
              <a:t>2/11/2018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4C8B-04F4-4C32-AEF1-D734E5B568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929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DC16-2BAF-48AF-9829-06BDE5C961A7}" type="datetimeFigureOut">
              <a:rPr lang="el-GR" smtClean="0"/>
              <a:t>2/11/2018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4C8B-04F4-4C32-AEF1-D734E5B568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123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DC16-2BAF-48AF-9829-06BDE5C961A7}" type="datetimeFigureOut">
              <a:rPr lang="el-GR" smtClean="0"/>
              <a:t>2/11/2018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4C8B-04F4-4C32-AEF1-D734E5B568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0678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5DC16-2BAF-48AF-9829-06BDE5C961A7}" type="datetimeFigureOut">
              <a:rPr lang="el-GR" smtClean="0"/>
              <a:t>2/11/2018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4C8B-04F4-4C32-AEF1-D734E5B568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026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57" y="150000"/>
            <a:ext cx="10058400" cy="656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28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44" y="155046"/>
            <a:ext cx="10058400" cy="656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16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38" y="0"/>
            <a:ext cx="10058400" cy="67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6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87" y="277063"/>
            <a:ext cx="10058400" cy="642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89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11" y="145112"/>
            <a:ext cx="10058400" cy="67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01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13" y="0"/>
            <a:ext cx="10058400" cy="671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32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11" y="0"/>
            <a:ext cx="10058400" cy="628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28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187" y="0"/>
            <a:ext cx="4577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99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57" y="0"/>
            <a:ext cx="10058400" cy="67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89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893" y="0"/>
            <a:ext cx="4577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72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266" y="0"/>
            <a:ext cx="10058400" cy="67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92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48" y="0"/>
            <a:ext cx="10058400" cy="67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06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20" y="0"/>
            <a:ext cx="10058400" cy="67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64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3" y="-98864"/>
            <a:ext cx="10058400" cy="671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7357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Ευρεία οθόνη</PresentationFormat>
  <Paragraphs>0</Paragraphs>
  <Slides>14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Nicholas Tsounis</dc:creator>
  <cp:lastModifiedBy>Nicholas Tsounis</cp:lastModifiedBy>
  <cp:revision>2</cp:revision>
  <dcterms:created xsi:type="dcterms:W3CDTF">2018-11-02T20:06:40Z</dcterms:created>
  <dcterms:modified xsi:type="dcterms:W3CDTF">2018-11-02T20:07:38Z</dcterms:modified>
</cp:coreProperties>
</file>